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62" r:id="rId4"/>
    <p:sldId id="264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45" d="100"/>
          <a:sy n="45" d="100"/>
        </p:scale>
        <p:origin x="5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BFDAB9BD-391F-4682-9DCE-5139CD0387BF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034CFE8-3439-46D6-B33B-05C19F3809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616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FA2A923E-CF44-4600-808A-A6C83B69076C}" type="slidenum">
              <a:rPr kumimoji="0" lang="he-IL" altLang="he-IL" sz="1200" smtClean="0"/>
              <a:pPr/>
              <a:t>3</a:t>
            </a:fld>
            <a:endParaRPr kumimoji="0" lang="en-US" altLang="he-IL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63636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D80C178E-CF9F-4249-8D48-739011E8AE86}" type="slidenum">
              <a:rPr kumimoji="0" lang="he-IL" altLang="he-IL" sz="1200" smtClean="0"/>
              <a:pPr/>
              <a:t>4</a:t>
            </a:fld>
            <a:endParaRPr kumimoji="0" lang="en-US" altLang="he-IL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166543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A699B251-E5D2-481B-8B4A-5A3D4DFFABDF}" type="slidenum">
              <a:rPr kumimoji="0" lang="he-IL" altLang="he-IL" sz="1200" smtClean="0"/>
              <a:pPr/>
              <a:t>5</a:t>
            </a:fld>
            <a:endParaRPr kumimoji="0" lang="en-US" altLang="he-IL" sz="1200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06459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Self Organizing Maps – </a:t>
            </a:r>
            <a:r>
              <a:rPr lang="en-US" dirty="0" err="1" smtClean="0"/>
              <a:t>Kohonen</a:t>
            </a:r>
            <a:r>
              <a:rPr lang="en-US" dirty="0" smtClean="0"/>
              <a:t> Algorithm Part II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86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Maps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717" y="669320"/>
            <a:ext cx="5709832" cy="57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49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pic>
        <p:nvPicPr>
          <p:cNvPr id="124932" name="Picture 2" descr="Rittersca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9" y="0"/>
            <a:ext cx="6143625" cy="767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2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697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pic>
        <p:nvPicPr>
          <p:cNvPr id="126980" name="Picture 2" descr="Rittersc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1125"/>
            <a:ext cx="4400550" cy="66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9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pic>
        <p:nvPicPr>
          <p:cNvPr id="129028" name="Picture 2" descr="Ritterscan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603750" cy="716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7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</TotalTime>
  <Words>34</Words>
  <Application>Microsoft Office PowerPoint</Application>
  <PresentationFormat>Widescreen</PresentationFormat>
  <Paragraphs>11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Garamond</vt:lpstr>
      <vt:lpstr>Times New Roman</vt:lpstr>
      <vt:lpstr>Organic</vt:lpstr>
      <vt:lpstr>Self Organizing Maps – Kohonen Algorithm Part II</vt:lpstr>
      <vt:lpstr>Brain Maps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Organizing Maps – Kohonen Algorithm Part II</dc:title>
  <dc:creator>Larry</dc:creator>
  <cp:lastModifiedBy>Larry</cp:lastModifiedBy>
  <cp:revision>4</cp:revision>
  <dcterms:created xsi:type="dcterms:W3CDTF">2021-05-25T15:01:32Z</dcterms:created>
  <dcterms:modified xsi:type="dcterms:W3CDTF">2021-05-25T15:25:50Z</dcterms:modified>
</cp:coreProperties>
</file>